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sldIdLst>
    <p:sldId id="256" r:id="rId3"/>
    <p:sldId id="258" r:id="rId4"/>
    <p:sldId id="259" r:id="rId5"/>
    <p:sldId id="261" r:id="rId6"/>
    <p:sldId id="257" r:id="rId7"/>
    <p:sldId id="263" r:id="rId8"/>
    <p:sldId id="262" r:id="rId9"/>
    <p:sldId id="264" r:id="rId10"/>
    <p:sldId id="265" r:id="rId11"/>
    <p:sldId id="267" r:id="rId12"/>
    <p:sldId id="266" r:id="rId13"/>
    <p:sldId id="260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3" d="100"/>
          <a:sy n="73" d="100"/>
        </p:scale>
        <p:origin x="60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5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082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4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05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40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06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14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55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92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63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12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13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26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457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9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6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3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3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1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6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79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1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38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38FBA-3302-4A69-8DF5-F60F4312C015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91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2.png"/><Relationship Id="rId4" Type="http://schemas.openxmlformats.org/officeDocument/2006/relationships/video" Target="../media/media2.mp4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87965"/>
            <a:ext cx="9144000" cy="165576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김동건 김석현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56055" y="2967335"/>
            <a:ext cx="5479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Room-Inspector</a:t>
            </a:r>
            <a:endParaRPr lang="en-US" altLang="ko-KR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718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 구현</a:t>
            </a:r>
            <a:r>
              <a:rPr lang="en-US" altLang="ko-KR" dirty="0" smtClean="0"/>
              <a:t>-4 (</a:t>
            </a:r>
            <a:r>
              <a:rPr lang="en-US" altLang="ko-KR" b="1" dirty="0" smtClean="0"/>
              <a:t>Glass - OLED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95" y="4114910"/>
            <a:ext cx="2600600" cy="22538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134" y="1690688"/>
            <a:ext cx="4558758" cy="21264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26" y="1690688"/>
            <a:ext cx="5648516" cy="3900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1402" y="5690586"/>
            <a:ext cx="521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인식한 객체의 이름을 </a:t>
            </a:r>
            <a:r>
              <a:rPr lang="en-US" altLang="ko-KR" dirty="0" smtClean="0"/>
              <a:t>OLED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Glass</a:t>
            </a:r>
            <a:r>
              <a:rPr lang="ko-KR" altLang="en-US" dirty="0" smtClean="0"/>
              <a:t>에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시연 영상</a:t>
            </a:r>
            <a:endParaRPr lang="ko-KR" altLang="en-US" b="1" dirty="0"/>
          </a:p>
        </p:txBody>
      </p:sp>
      <p:pic>
        <p:nvPicPr>
          <p:cNvPr id="3" name="bandicam 2025-05-27 16-52-08-160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06903" y="1660053"/>
            <a:ext cx="3284083" cy="2657284"/>
          </a:xfrm>
          <a:prstGeom prst="rect">
            <a:avLst/>
          </a:prstGeom>
        </p:spPr>
      </p:pic>
      <p:pic>
        <p:nvPicPr>
          <p:cNvPr id="4" name="화면 녹화 중 2025-05-27 165433 (online-video-cutter.com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0628" y="1690688"/>
            <a:ext cx="3279665" cy="2626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8775" y="4478256"/>
            <a:ext cx="1523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MQTT </a:t>
            </a:r>
            <a:r>
              <a:rPr lang="ko-KR" altLang="en-US" sz="1400" dirty="0" smtClean="0"/>
              <a:t>메시지 창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20807" y="4478256"/>
            <a:ext cx="1451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DB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GUI </a:t>
            </a:r>
            <a:r>
              <a:rPr lang="ko-KR" altLang="en-US" sz="1400" dirty="0" smtClean="0"/>
              <a:t>변화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8685167" y="5832629"/>
            <a:ext cx="281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주행 영상</a:t>
            </a:r>
            <a:endParaRPr lang="ko-KR" altLang="en-US" sz="1400" dirty="0"/>
          </a:p>
        </p:txBody>
      </p:sp>
      <p:pic>
        <p:nvPicPr>
          <p:cNvPr id="9" name="IMG_6705 (1) (online-video-cutter.com) (1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85167" y="625938"/>
            <a:ext cx="2807596" cy="499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7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</a:t>
            </a:r>
            <a:r>
              <a:rPr lang="ko-KR" altLang="en-US" b="1" dirty="0" smtClean="0"/>
              <a:t>개선점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589104"/>
            <a:ext cx="9886025" cy="27108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GUI</a:t>
            </a:r>
            <a:r>
              <a:rPr lang="ko-KR" altLang="en-US" dirty="0" smtClean="0"/>
              <a:t>에 카메라 기능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보드 분리하여 최적화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외형 개선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62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65161" y="2967335"/>
            <a:ext cx="286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 End</a:t>
            </a:r>
            <a:endParaRPr lang="en-US" altLang="ko-KR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01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목차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</a:p>
          <a:p>
            <a:r>
              <a:rPr lang="ko-KR" altLang="en-US" dirty="0" smtClean="0"/>
              <a:t>주요 구성 요소</a:t>
            </a:r>
            <a:endParaRPr lang="en-US" altLang="ko-KR" dirty="0" smtClean="0"/>
          </a:p>
          <a:p>
            <a:r>
              <a:rPr lang="en-US" altLang="ko-KR" dirty="0" smtClean="0"/>
              <a:t>System Architecture</a:t>
            </a:r>
          </a:p>
          <a:p>
            <a:r>
              <a:rPr lang="ko-KR" altLang="en-US" dirty="0" smtClean="0"/>
              <a:t>주요 </a:t>
            </a:r>
            <a:r>
              <a:rPr lang="en-US" altLang="ko-KR" dirty="0" smtClean="0"/>
              <a:t>Prompt</a:t>
            </a:r>
          </a:p>
          <a:p>
            <a:r>
              <a:rPr lang="ko-KR" altLang="en-US" dirty="0" smtClean="0"/>
              <a:t>주요 기능 구현</a:t>
            </a:r>
            <a:endParaRPr lang="en-US" altLang="ko-KR" dirty="0" smtClean="0"/>
          </a:p>
          <a:p>
            <a:r>
              <a:rPr lang="ko-KR" altLang="en-US" dirty="0" smtClean="0"/>
              <a:t>시연 영상</a:t>
            </a:r>
            <a:endParaRPr lang="en-US" altLang="ko-KR" dirty="0" smtClean="0"/>
          </a:p>
          <a:p>
            <a:r>
              <a:rPr lang="ko-KR" altLang="en-US" dirty="0" smtClean="0"/>
              <a:t>개선점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4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Motivation</a:t>
            </a:r>
            <a:r>
              <a:rPr lang="en-US" altLang="ko-KR" dirty="0" smtClean="0"/>
              <a:t>-(WHY?)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공간 </a:t>
            </a:r>
            <a:r>
              <a:rPr lang="ko-KR" altLang="en-US" dirty="0"/>
              <a:t>분석의 </a:t>
            </a:r>
            <a:r>
              <a:rPr lang="ko-KR" altLang="en-US" dirty="0" smtClean="0"/>
              <a:t>필요성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 smtClean="0"/>
              <a:t>Smart Home</a:t>
            </a:r>
            <a:r>
              <a:rPr lang="ko-KR" altLang="en-US" sz="1800" dirty="0" smtClean="0"/>
              <a:t> 시대에 공간의 자동 인식과 분석이 중요</a:t>
            </a:r>
            <a:endParaRPr lang="en-US" altLang="ko-KR" sz="18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800" dirty="0" smtClean="0"/>
          </a:p>
          <a:p>
            <a:r>
              <a:rPr lang="ko-KR" altLang="en-US" dirty="0" smtClean="0"/>
              <a:t>원격 조종 기술의 활용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 smtClean="0"/>
              <a:t>RC</a:t>
            </a:r>
            <a:r>
              <a:rPr lang="ko-KR" altLang="en-US" sz="1800" dirty="0" smtClean="0"/>
              <a:t>카를 활용한 </a:t>
            </a:r>
            <a:r>
              <a:rPr lang="en-US" altLang="ko-KR" sz="1800" dirty="0" smtClean="0"/>
              <a:t>Sensing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System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 smtClean="0"/>
              <a:t>한번의 주행으로 전체 공간 정보 수집 가능</a:t>
            </a:r>
            <a:endParaRPr lang="en-US" altLang="ko-KR" sz="18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 smtClean="0"/>
              <a:t>실시간 데이터 수집 및 분석</a:t>
            </a:r>
            <a:endParaRPr lang="en-US" altLang="ko-KR" sz="18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800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기반 지능화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 smtClean="0"/>
              <a:t>수집된 데이터를 바탕으로 </a:t>
            </a:r>
            <a:r>
              <a:rPr lang="en-US" altLang="ko-KR" sz="1800" dirty="0" smtClean="0"/>
              <a:t>AI</a:t>
            </a:r>
            <a:r>
              <a:rPr lang="ko-KR" altLang="en-US" sz="1800" dirty="0" smtClean="0"/>
              <a:t>가 공간의 용도 추론</a:t>
            </a:r>
            <a:endParaRPr lang="en-US" altLang="ko-KR" sz="18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 smtClean="0"/>
              <a:t>사물 인식과 환경 데이터를 종합한 맥락적 분석</a:t>
            </a:r>
            <a:endParaRPr lang="en-US" altLang="ko-KR" sz="18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 smtClean="0"/>
              <a:t>사용자에게 직관적이고 유용한 정보 제공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40370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Edge Device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구성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smtClean="0"/>
              <a:t>RC </a:t>
            </a:r>
            <a:r>
              <a:rPr lang="ko-KR" altLang="en-US" b="1" dirty="0" smtClean="0"/>
              <a:t>카</a:t>
            </a:r>
            <a:endParaRPr lang="en-US" altLang="ko-KR" b="1" dirty="0" smtClean="0"/>
          </a:p>
          <a:p>
            <a:pPr marL="457200" lvl="1" indent="0">
              <a:buNone/>
            </a:pPr>
            <a:r>
              <a:rPr lang="en-US" altLang="ko-KR" dirty="0" smtClean="0"/>
              <a:t>DHT11 Sensor</a:t>
            </a:r>
          </a:p>
          <a:p>
            <a:pPr marL="457200" lvl="1" indent="0">
              <a:buNone/>
            </a:pPr>
            <a:r>
              <a:rPr lang="en-US" altLang="ko-KR" dirty="0" err="1" smtClean="0"/>
              <a:t>Raspi</a:t>
            </a:r>
            <a:r>
              <a:rPr lang="en-US" altLang="ko-KR" dirty="0" smtClean="0"/>
              <a:t> Boards</a:t>
            </a:r>
          </a:p>
          <a:p>
            <a:pPr marL="457200" lvl="1" indent="0">
              <a:buNone/>
            </a:pPr>
            <a:r>
              <a:rPr lang="en-US" altLang="ko-KR" dirty="0" smtClean="0"/>
              <a:t>MOTOR HAT (DC Motor + Servo Motor)</a:t>
            </a:r>
          </a:p>
          <a:p>
            <a:pPr marL="457200" lvl="1" indent="0">
              <a:buNone/>
            </a:pPr>
            <a:r>
              <a:rPr lang="en-US" altLang="ko-KR" dirty="0" smtClean="0"/>
              <a:t>Pi Camera</a:t>
            </a:r>
          </a:p>
          <a:p>
            <a:pPr marL="457200" lvl="1" indent="0">
              <a:buNone/>
            </a:pPr>
            <a:r>
              <a:rPr lang="en-US" altLang="ko-KR" dirty="0" err="1" smtClean="0"/>
              <a:t>UltraSound</a:t>
            </a:r>
            <a:r>
              <a:rPr lang="en-US" altLang="ko-KR" dirty="0" smtClean="0"/>
              <a:t> Sensor</a:t>
            </a:r>
          </a:p>
          <a:p>
            <a:pPr marL="457200" lvl="1" indent="0">
              <a:buNone/>
            </a:pPr>
            <a:r>
              <a:rPr lang="en-US" altLang="ko-KR" dirty="0" smtClean="0"/>
              <a:t>Buzzer</a:t>
            </a:r>
          </a:p>
          <a:p>
            <a:r>
              <a:rPr lang="en-US" altLang="ko-KR" b="1" dirty="0" smtClean="0"/>
              <a:t>Joy Stick</a:t>
            </a:r>
          </a:p>
          <a:p>
            <a:pPr marL="457200" lvl="1" indent="0">
              <a:buNone/>
            </a:pPr>
            <a:r>
              <a:rPr lang="en-US" altLang="ko-KR" dirty="0" smtClean="0"/>
              <a:t>ESP32</a:t>
            </a:r>
          </a:p>
          <a:p>
            <a:r>
              <a:rPr lang="en-US" altLang="ko-KR" b="1" dirty="0" smtClean="0"/>
              <a:t>Google Glass</a:t>
            </a:r>
          </a:p>
          <a:p>
            <a:pPr marL="457200" lvl="1" indent="0">
              <a:buNone/>
            </a:pPr>
            <a:r>
              <a:rPr lang="en-US" altLang="ko-KR" dirty="0" err="1" smtClean="0"/>
              <a:t>Raspi</a:t>
            </a:r>
            <a:r>
              <a:rPr lang="en-US" altLang="ko-KR" dirty="0" smtClean="0"/>
              <a:t> Zero</a:t>
            </a:r>
          </a:p>
          <a:p>
            <a:pPr marL="457200" lvl="1" indent="0">
              <a:buNone/>
            </a:pPr>
            <a:r>
              <a:rPr lang="en-US" altLang="ko-KR" dirty="0" smtClean="0"/>
              <a:t>OLED Module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295" y="752500"/>
            <a:ext cx="2547717" cy="2027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72496" y="2901203"/>
            <a:ext cx="1765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Broker Server – RasPi5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64" y="4486878"/>
            <a:ext cx="2226302" cy="1110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78083" y="5729513"/>
            <a:ext cx="135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JoyStick</a:t>
            </a:r>
            <a:r>
              <a:rPr lang="en-US" altLang="ko-KR" sz="1200" dirty="0" smtClean="0"/>
              <a:t> – ESP32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891" y="3550974"/>
            <a:ext cx="2983334" cy="21058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79043" y="5729513"/>
            <a:ext cx="66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RC Car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119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507" y="5898633"/>
            <a:ext cx="4134427" cy="90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03088" y="6273209"/>
            <a:ext cx="1753419" cy="38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MQTT topic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7" y="131229"/>
            <a:ext cx="9226211" cy="568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주요</a:t>
            </a:r>
            <a:r>
              <a:rPr lang="en-US" altLang="ko-KR" b="1" dirty="0"/>
              <a:t> </a:t>
            </a:r>
            <a:r>
              <a:rPr lang="en-US" altLang="ko-KR" b="1" dirty="0" smtClean="0"/>
              <a:t>Prompt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88616" y="3426781"/>
            <a:ext cx="4337481" cy="985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사물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온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습도 데이터 기반 추론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Gemini API </a:t>
            </a:r>
            <a:r>
              <a:rPr lang="ko-KR" altLang="en-US" sz="2000" dirty="0" smtClean="0"/>
              <a:t>활용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83" y="1690688"/>
            <a:ext cx="4644717" cy="45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 구현 </a:t>
            </a:r>
            <a:r>
              <a:rPr lang="en-US" altLang="ko-KR" dirty="0" smtClean="0"/>
              <a:t>– 1 (</a:t>
            </a:r>
            <a:r>
              <a:rPr lang="en-US" altLang="ko-KR" b="1" dirty="0" smtClean="0"/>
              <a:t>DB</a:t>
            </a:r>
            <a:r>
              <a:rPr lang="ko-KR" altLang="en-US" dirty="0" smtClean="0"/>
              <a:t>와 </a:t>
            </a:r>
            <a:r>
              <a:rPr lang="en-US" altLang="ko-KR" b="1" dirty="0" smtClean="0"/>
              <a:t>GUI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543" y="4072161"/>
            <a:ext cx="3020209" cy="18752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775" y="1690688"/>
            <a:ext cx="4418193" cy="18486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7030" y="3595584"/>
            <a:ext cx="167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GUI </a:t>
            </a:r>
            <a:r>
              <a:rPr lang="ko-KR" altLang="en-US" sz="1400" dirty="0" smtClean="0"/>
              <a:t>실시간성 보장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67675" y="6078780"/>
            <a:ext cx="463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Sensor / Object </a:t>
            </a:r>
            <a:r>
              <a:rPr lang="ko-KR" altLang="en-US" sz="1400" dirty="0" smtClean="0"/>
              <a:t>감지 </a:t>
            </a:r>
            <a:r>
              <a:rPr lang="en-US" altLang="ko-KR" sz="1400" dirty="0" smtClean="0"/>
              <a:t>thread</a:t>
            </a:r>
            <a:r>
              <a:rPr lang="ko-KR" altLang="en-US" sz="1400" dirty="0" smtClean="0"/>
              <a:t>를 활용한 </a:t>
            </a:r>
            <a:r>
              <a:rPr lang="en-US" altLang="ko-KR" sz="1400" dirty="0" smtClean="0"/>
              <a:t>firebase DB </a:t>
            </a:r>
            <a:r>
              <a:rPr lang="ko-KR" altLang="en-US" sz="1400" dirty="0" smtClean="0"/>
              <a:t>갱신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28552"/>
            <a:ext cx="5331064" cy="27340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2728" y="5262012"/>
            <a:ext cx="4018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GUI </a:t>
            </a:r>
            <a:r>
              <a:rPr lang="ko-KR" altLang="en-US" sz="1400" dirty="0" smtClean="0"/>
              <a:t>실행 화면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실시간성이</a:t>
            </a:r>
            <a:r>
              <a:rPr lang="ko-KR" altLang="en-US" sz="1400" dirty="0" smtClean="0"/>
              <a:t> 보장됨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743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 구현 </a:t>
            </a:r>
            <a:r>
              <a:rPr lang="en-US" altLang="ko-KR" dirty="0" smtClean="0"/>
              <a:t>– 2 (</a:t>
            </a:r>
            <a:r>
              <a:rPr lang="en-US" altLang="ko-KR" b="1" dirty="0" smtClean="0"/>
              <a:t>RC Car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23" y="1690688"/>
            <a:ext cx="3095847" cy="4302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7160" y="6128518"/>
            <a:ext cx="1754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제어 기능의 모듈화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84" y="1690689"/>
            <a:ext cx="3030543" cy="21901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7608" y="3861932"/>
            <a:ext cx="1656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Collsion</a:t>
            </a:r>
            <a:r>
              <a:rPr lang="en-US" altLang="ko-KR" sz="1400" dirty="0" smtClean="0"/>
              <a:t> detection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68" y="4186339"/>
            <a:ext cx="2071660" cy="19161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88627" y="6128518"/>
            <a:ext cx="303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모드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설정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부드러운 감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가속 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415" y="1690688"/>
            <a:ext cx="3142385" cy="1662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17576" y="3411290"/>
            <a:ext cx="2930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코너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주행 시</a:t>
            </a:r>
            <a:r>
              <a:rPr lang="en-US" altLang="ko-KR" sz="1400" dirty="0" smtClean="0"/>
              <a:t> differential matching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129" y="3880885"/>
            <a:ext cx="2089531" cy="22239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06738" y="6192823"/>
            <a:ext cx="108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MQTT </a:t>
            </a:r>
            <a:r>
              <a:rPr lang="ko-KR" altLang="en-US" sz="1400" dirty="0" smtClean="0"/>
              <a:t>전송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023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 구현</a:t>
            </a:r>
            <a:r>
              <a:rPr lang="en-US" altLang="ko-KR" dirty="0" smtClean="0"/>
              <a:t>-3 (</a:t>
            </a:r>
            <a:r>
              <a:rPr lang="ko-KR" altLang="en-US" b="1" dirty="0" smtClean="0"/>
              <a:t>객체 인</a:t>
            </a:r>
            <a:r>
              <a:rPr lang="ko-KR" altLang="en-US" b="1" dirty="0"/>
              <a:t>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4908"/>
            <a:ext cx="4461858" cy="3801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9832" y="5820742"/>
            <a:ext cx="345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정확도</a:t>
            </a:r>
            <a:r>
              <a:rPr lang="en-US" altLang="ko-KR" dirty="0" smtClean="0"/>
              <a:t> : 60% </a:t>
            </a:r>
            <a:r>
              <a:rPr lang="ko-KR" altLang="en-US" dirty="0" smtClean="0"/>
              <a:t>이상 시 객체 인식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51" y="2303212"/>
            <a:ext cx="5875761" cy="29050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9409" y="5287190"/>
            <a:ext cx="36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인식이 잘 되는 모습을 볼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19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511</TotalTime>
  <Words>260</Words>
  <Application>Microsoft Office PowerPoint</Application>
  <PresentationFormat>와이드스크린</PresentationFormat>
  <Paragraphs>68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Wingdings 2</vt:lpstr>
      <vt:lpstr>HDOfficeLightV0</vt:lpstr>
      <vt:lpstr>Office 테마</vt:lpstr>
      <vt:lpstr>PowerPoint 프레젠테이션</vt:lpstr>
      <vt:lpstr>목차</vt:lpstr>
      <vt:lpstr>Motivation-(WHY?)</vt:lpstr>
      <vt:lpstr>Edge Device 구성 요소</vt:lpstr>
      <vt:lpstr>PowerPoint 프레젠테이션</vt:lpstr>
      <vt:lpstr>주요 Prompt</vt:lpstr>
      <vt:lpstr>주요 기능 구현 – 1 (DB와 GUI)</vt:lpstr>
      <vt:lpstr>주요 기능 구현 – 2 (RC Car)</vt:lpstr>
      <vt:lpstr>주요 기능 구현-3 (객체 인식)</vt:lpstr>
      <vt:lpstr>주요 기능 구현-4 (Glass - OLED)</vt:lpstr>
      <vt:lpstr>시연 영상</vt:lpstr>
      <vt:lpstr>향후 개선점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RoomScout</dc:title>
  <dc:creator>SSAFY</dc:creator>
  <cp:lastModifiedBy>SSAFY</cp:lastModifiedBy>
  <cp:revision>28</cp:revision>
  <dcterms:created xsi:type="dcterms:W3CDTF">2025-05-26T05:44:12Z</dcterms:created>
  <dcterms:modified xsi:type="dcterms:W3CDTF">2025-05-27T09:02:24Z</dcterms:modified>
</cp:coreProperties>
</file>